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67" y="539496"/>
            <a:ext cx="101652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34" y="539496"/>
            <a:ext cx="802013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14" y="539496"/>
            <a:ext cx="5926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32" y="539496"/>
            <a:ext cx="68031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32" y="539496"/>
            <a:ext cx="680313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